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301" r:id="rId4"/>
    <p:sldId id="259" r:id="rId5"/>
    <p:sldId id="260" r:id="rId6"/>
    <p:sldId id="261" r:id="rId7"/>
    <p:sldId id="299" r:id="rId8"/>
    <p:sldId id="297" r:id="rId9"/>
    <p:sldId id="262" r:id="rId10"/>
    <p:sldId id="302" r:id="rId11"/>
    <p:sldId id="264" r:id="rId12"/>
    <p:sldId id="313" r:id="rId13"/>
    <p:sldId id="314" r:id="rId14"/>
    <p:sldId id="338" r:id="rId15"/>
    <p:sldId id="316" r:id="rId16"/>
    <p:sldId id="318" r:id="rId17"/>
    <p:sldId id="335" r:id="rId18"/>
    <p:sldId id="337" r:id="rId19"/>
    <p:sldId id="334" r:id="rId20"/>
    <p:sldId id="317" r:id="rId21"/>
    <p:sldId id="336" r:id="rId22"/>
    <p:sldId id="312" r:id="rId23"/>
    <p:sldId id="306" r:id="rId24"/>
    <p:sldId id="319" r:id="rId25"/>
    <p:sldId id="320" r:id="rId26"/>
    <p:sldId id="328" r:id="rId27"/>
    <p:sldId id="329" r:id="rId28"/>
    <p:sldId id="326" r:id="rId29"/>
    <p:sldId id="327" r:id="rId30"/>
    <p:sldId id="330" r:id="rId31"/>
    <p:sldId id="331" r:id="rId32"/>
    <p:sldId id="332" r:id="rId33"/>
    <p:sldId id="333" r:id="rId34"/>
    <p:sldId id="266" r:id="rId35"/>
  </p:sldIdLst>
  <p:sldSz cx="9144000" cy="5143500" type="screen16x9"/>
  <p:notesSz cx="6858000" cy="9144000"/>
  <p:embeddedFontLst>
    <p:embeddedFont>
      <p:font typeface="Cabin Condensed" panose="020B0604020202020204" charset="0"/>
      <p:regular r:id="rId37"/>
      <p:bold r:id="rId38"/>
    </p:embeddedFont>
    <p:embeddedFont>
      <p:font typeface="Cabin Condensed SemiBold" panose="020B060402020202020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News Cycle" panose="020B0604020202020204" charset="2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ED03871-5943-4091-AA66-B9AF8F58D76D}">
          <p14:sldIdLst>
            <p14:sldId id="256"/>
            <p14:sldId id="257"/>
            <p14:sldId id="301"/>
            <p14:sldId id="259"/>
            <p14:sldId id="260"/>
            <p14:sldId id="261"/>
            <p14:sldId id="299"/>
            <p14:sldId id="297"/>
            <p14:sldId id="262"/>
            <p14:sldId id="302"/>
            <p14:sldId id="264"/>
            <p14:sldId id="313"/>
            <p14:sldId id="314"/>
            <p14:sldId id="338"/>
            <p14:sldId id="316"/>
            <p14:sldId id="318"/>
            <p14:sldId id="335"/>
            <p14:sldId id="337"/>
            <p14:sldId id="334"/>
            <p14:sldId id="317"/>
            <p14:sldId id="336"/>
            <p14:sldId id="312"/>
            <p14:sldId id="306"/>
            <p14:sldId id="319"/>
            <p14:sldId id="320"/>
            <p14:sldId id="328"/>
            <p14:sldId id="329"/>
            <p14:sldId id="326"/>
            <p14:sldId id="327"/>
            <p14:sldId id="330"/>
            <p14:sldId id="331"/>
            <p14:sldId id="332"/>
            <p14:sldId id="333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160FE-A471-FDD5-7DFF-D07A23B2E71D}" v="5" dt="2022-11-04T17:16:03.417"/>
    <p1510:client id="{15B86F7C-3E16-9078-83D6-17469AA9069F}" v="165" dt="2022-11-04T10:55:53.241"/>
    <p1510:client id="{1FA03DF5-9242-9D41-DFD3-C363679BA5FC}" v="7" dt="2022-10-08T05:44:08.785"/>
    <p1510:client id="{211C68F8-A225-1463-0BD5-5DD0F85D3176}" v="125" dt="2022-11-04T15:37:37.662"/>
    <p1510:client id="{59666F07-80FB-B07C-7514-90F70284F8D9}" v="1303" dt="2022-11-04T16:42:12.734"/>
    <p1510:client id="{730DA68B-949F-F618-AD9F-82DA8D9FB6A1}" v="723" dt="2022-11-04T16:29:43.322"/>
    <p1510:client id="{989462A6-4509-45DA-A607-6632BAE32E59}" v="7" dt="2022-10-08T00:03:03.622"/>
    <p1510:client id="{AACC0373-CDFD-F278-1E7B-047CB0F3AF7F}" v="60" dt="2022-11-04T10:28:24.423"/>
    <p1510:client id="{B344E316-5E3C-70A0-359C-CD444D158E15}" v="729" vWet="730" dt="2022-11-04T15:18:56.291"/>
    <p1510:client id="{C775E881-7672-AF61-B152-4865F2D0164A}" v="128" dt="2022-11-04T10:14:36.880"/>
    <p1510:client id="{CF98FA9A-8680-4DCE-AD27-77304A72226F}" v="275" dt="2022-11-04T10:16:18.137"/>
    <p1510:client id="{F2FBE15C-D1AE-3359-B8FB-724DE7481775}" v="227" dt="2022-11-04T09:41:43.682"/>
    <p1510:client id="{FBE4A855-222D-48C5-9311-2DC29A9B14C1}" v="7" dt="2022-12-30T04:13:03.446"/>
  </p1510:revLst>
</p1510:revInfo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97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1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17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854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227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9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75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2188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48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432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022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78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503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413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784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322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67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977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32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221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61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644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8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5891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44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792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3" name="Google Shape;103;p13"/>
            <p:cNvSpPr/>
            <p:nvPr/>
          </p:nvSpPr>
          <p:spPr>
            <a:xfrm>
              <a:off x="2415126" y="2459954"/>
              <a:ext cx="1233400" cy="1897678"/>
            </a:xfrm>
            <a:custGeom>
              <a:avLst/>
              <a:gdLst/>
              <a:ahLst/>
              <a:cxnLst/>
              <a:rect l="l" t="t" r="r" b="b"/>
              <a:pathLst>
                <a:path w="1233400" h="1897678" extrusionOk="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556676" y="2459954"/>
              <a:ext cx="1231643" cy="1897678"/>
            </a:xfrm>
            <a:custGeom>
              <a:avLst/>
              <a:gdLst/>
              <a:ahLst/>
              <a:cxnLst/>
              <a:rect l="l" t="t" r="r" b="b"/>
              <a:pathLst>
                <a:path w="1231643" h="1897678" extrusionOk="0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  <p:sp>
        <p:nvSpPr>
          <p:cNvPr id="20" name="Google Shape;20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7200" b="1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r="2931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54" name="Google Shape;54;p7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2"/>
          </p:nvPr>
        </p:nvSpPr>
        <p:spPr>
          <a:xfrm>
            <a:off x="3421480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l="1587" r="1587"/>
          <a:stretch/>
        </p:blipFill>
        <p:spPr>
          <a:xfrm>
            <a:off x="5757150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409975" y="1286728"/>
            <a:ext cx="7681429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ĐẶT LỊCH KHÁM SỨC KHỎE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48DBB-B64D-5ED6-3754-FC8789415688}"/>
              </a:ext>
            </a:extLst>
          </p:cNvPr>
          <p:cNvSpPr txBox="1"/>
          <p:nvPr/>
        </p:nvSpPr>
        <p:spPr>
          <a:xfrm>
            <a:off x="2931128" y="346213"/>
            <a:ext cx="64765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Cabin Condensed SemiBold"/>
              </a:rPr>
              <a:t>KIỂM THỬ PHẦN MỀM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C2287-91EE-190B-C704-63AC98CB5F59}"/>
              </a:ext>
            </a:extLst>
          </p:cNvPr>
          <p:cNvSpPr txBox="1"/>
          <p:nvPr/>
        </p:nvSpPr>
        <p:spPr>
          <a:xfrm>
            <a:off x="1508166" y="2573234"/>
            <a:ext cx="52295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Cabin Condensed SemiBold"/>
              </a:rPr>
              <a:t>TẠI PHÒNG KHÁM TOÀN MỸ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A9F886A-3A3C-B5FF-E0EA-6CBB64F0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" y="3469583"/>
            <a:ext cx="1674744" cy="1674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69186" y="2315375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PHÂN TÍCH DỰ ÁN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7525" y="2086025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abin Condensed"/>
                <a:ea typeface="Cabin Condensed"/>
                <a:cs typeface="Cabin Condense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0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6332" y="86972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SYSTEM LANDSCAPE – BOOKING CARE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B5789-C9F6-44A2-6A1B-48775539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38"/>
            <a:ext cx="1333616" cy="1226926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AFD5AE69-7473-9B99-9962-05038D22AC0A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4678" y="660221"/>
            <a:ext cx="3846863" cy="4396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31784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3559340" y="0"/>
            <a:ext cx="3971450" cy="149426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SYSTEM CONTEXT – BOOKING CARE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6F285-4D26-8AA6-D5A9-7823EA794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176" y="0"/>
            <a:ext cx="33665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5EF95-0B92-70F2-ED9A-15E34A7F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9575"/>
            <a:ext cx="1028789" cy="102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2B9D9-9A73-70D6-B97F-3B8F2A8C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7" y="0"/>
            <a:ext cx="3405835" cy="5143500"/>
          </a:xfrm>
          <a:prstGeom prst="rect">
            <a:avLst/>
          </a:prstGeom>
        </p:spPr>
      </p:pic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2765123" y="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CONTAINER – BOOKING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7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C140B-3A80-8FA3-DBA5-ADF569E2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41" y="133100"/>
            <a:ext cx="4299160" cy="4494280"/>
          </a:xfrm>
          <a:prstGeom prst="rect">
            <a:avLst/>
          </a:prstGeom>
        </p:spPr>
      </p:pic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7819" y="13310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COMPONENT – BOOKING SYSTEM – SINGLE – PAGE (SINGLEPAGE)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13382E-79B0-B9B5-F592-58EA1D0E9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1100"/>
            <a:ext cx="9144000" cy="3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C140B-3A80-8FA3-DBA5-ADF569E2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41" y="133100"/>
            <a:ext cx="4299160" cy="4494280"/>
          </a:xfrm>
          <a:prstGeom prst="rect">
            <a:avLst/>
          </a:prstGeom>
        </p:spPr>
      </p:pic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7819" y="13310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COMPONENT – BOOKING SYSTEM – API APPLICATION (APIAPPLICATION)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FF0D2-1978-A9A7-2364-3F342A588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5783"/>
            <a:ext cx="9144000" cy="32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ECB8AE-DFED-2742-A76C-F9079B58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500"/>
            <a:ext cx="6824546" cy="4327761"/>
          </a:xfrm>
          <a:prstGeom prst="rect">
            <a:avLst/>
          </a:prstGeom>
        </p:spPr>
      </p:pic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7819" y="13310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COMPONENT – BOOKING SYSTEM – DATABASE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CA28E-A6DC-1AC3-35B6-33537D7EE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6725"/>
            <a:ext cx="691376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95454" y="148684"/>
            <a:ext cx="2401230" cy="22897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SIGN IN</a:t>
            </a:r>
            <a:r>
              <a:rPr lang="en" dirty="0"/>
              <a:t>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CAF1D-572B-A483-8951-374558F8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57" y="0"/>
            <a:ext cx="61388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3610996" y="40786"/>
            <a:ext cx="2462702" cy="22897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BOOKING</a:t>
            </a:r>
            <a:r>
              <a:rPr lang="en" dirty="0"/>
              <a:t>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3758F-1D7D-DCCB-03AD-DDE8E78BF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786"/>
            <a:ext cx="34206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3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5717" y="0"/>
            <a:ext cx="2661425" cy="29141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MANAGEMENT</a:t>
            </a:r>
            <a:r>
              <a:rPr lang="en" dirty="0"/>
              <a:t>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D699A-B35C-9881-A649-22B7F4C5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538" y="0"/>
            <a:ext cx="550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1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648220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 err="1">
                <a:latin typeface="Arial"/>
                <a:cs typeface="Arial"/>
              </a:rPr>
              <a:t>Danh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sách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thành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viên</a:t>
            </a:r>
            <a:endParaRPr sz="2200" dirty="0">
              <a:latin typeface="Arial"/>
              <a:cs typeface="Arial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2000" dirty="0" err="1">
                <a:latin typeface="Arial"/>
                <a:cs typeface="Arial"/>
              </a:rPr>
              <a:t>Trần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Hữu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Thọ</a:t>
            </a:r>
            <a:r>
              <a:rPr lang="en-US" sz="2000" dirty="0">
                <a:latin typeface="Arial"/>
                <a:cs typeface="Arial"/>
              </a:rPr>
              <a:t>               - 3120519055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2000" dirty="0" err="1">
                <a:latin typeface="Arial"/>
                <a:cs typeface="Arial"/>
              </a:rPr>
              <a:t>Nguyễn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Văn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Đạt</a:t>
            </a:r>
            <a:r>
              <a:rPr lang="en-US" sz="2000" dirty="0">
                <a:latin typeface="Arial"/>
                <a:cs typeface="Arial"/>
              </a:rPr>
              <a:t>           - 3120519004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US" sz="2000" dirty="0" err="1">
                <a:latin typeface="Arial"/>
                <a:cs typeface="Arial"/>
              </a:rPr>
              <a:t>Phạm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Thị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Như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Thủy</a:t>
            </a:r>
            <a:r>
              <a:rPr lang="en-US" sz="2000" dirty="0">
                <a:latin typeface="Arial"/>
                <a:cs typeface="Arial"/>
              </a:rPr>
              <a:t>     - 3120519056 (</a:t>
            </a:r>
            <a:r>
              <a:rPr lang="en-US" sz="2000" dirty="0" err="1">
                <a:latin typeface="Arial"/>
                <a:cs typeface="Arial"/>
              </a:rPr>
              <a:t>Nhóm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trưởng</a:t>
            </a:r>
            <a:r>
              <a:rPr lang="en-US" sz="2000" dirty="0">
                <a:latin typeface="Arial"/>
                <a:cs typeface="Arial"/>
              </a:rPr>
              <a:t>)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2000" dirty="0" err="1">
                <a:latin typeface="Arial"/>
                <a:cs typeface="Arial"/>
              </a:rPr>
              <a:t>Trần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Thị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Thảo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Nguyên</a:t>
            </a:r>
            <a:r>
              <a:rPr lang="en-US" sz="2000" dirty="0">
                <a:latin typeface="Arial"/>
                <a:cs typeface="Arial"/>
              </a:rPr>
              <a:t> - 3120519043 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21A836-348A-E8F6-1A66-CE72C9B7F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-apple-system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42424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955455" y="0"/>
            <a:ext cx="4272533" cy="26770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(DOCTOR’S INFO</a:t>
            </a:r>
            <a:r>
              <a:rPr lang="en-US" dirty="0"/>
              <a:t>R</a:t>
            </a:r>
            <a:r>
              <a:rPr lang="en" dirty="0"/>
              <a:t>MATION)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010BC-15C0-419F-BB90-2B74C2E4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88" y="0"/>
            <a:ext cx="3916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0E220-B415-0BAE-98B1-E4A5C873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0"/>
            <a:ext cx="6610350" cy="5114925"/>
          </a:xfrm>
          <a:prstGeom prst="rect">
            <a:avLst/>
          </a:prstGeom>
        </p:spPr>
      </p:pic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87825" y="0"/>
            <a:ext cx="2821091" cy="33304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BOOKING SCHEDULES</a:t>
            </a:r>
            <a:r>
              <a:rPr lang="en" dirty="0"/>
              <a:t>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0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268798" y="1837344"/>
            <a:ext cx="4306515" cy="31784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-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bao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nhiêu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vai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trò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trong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(role): 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gồm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những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chức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năng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độ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ưu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tiên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cho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các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chức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năng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không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?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Mục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tiêu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của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là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Bạn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yêu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cầu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về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giao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diện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của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hệ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thống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không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, hay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các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sản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phẩm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tương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Bạn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yêu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cầu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về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logo hay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ngôn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ngữ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của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hệ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thống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hay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không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?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này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phát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hành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trên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nền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tảng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website hay app? </a:t>
            </a:r>
          </a:p>
          <a:p>
            <a:pPr marL="0" indent="0">
              <a:lnSpc>
                <a:spcPct val="114999"/>
              </a:lnSpc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06859" y="689138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KHẢO SÁT DỰ ÁN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5" name="Google Shape;182;p22">
            <a:extLst>
              <a:ext uri="{FF2B5EF4-FFF2-40B4-BE49-F238E27FC236}">
                <a16:creationId xmlns:a16="http://schemas.microsoft.com/office/drawing/2014/main" id="{64C28F0C-A403-6085-7DFC-DFA8C798A579}"/>
              </a:ext>
            </a:extLst>
          </p:cNvPr>
          <p:cNvSpPr txBox="1">
            <a:spLocks/>
          </p:cNvSpPr>
          <p:nvPr/>
        </p:nvSpPr>
        <p:spPr>
          <a:xfrm>
            <a:off x="877408" y="1221312"/>
            <a:ext cx="2280288" cy="43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None/>
            </a:pPr>
            <a:r>
              <a:rPr lang="en-US" b="1" dirty="0"/>
              <a:t> </a:t>
            </a:r>
            <a:r>
              <a:rPr lang="en-US" sz="2000" b="1" dirty="0" err="1">
                <a:latin typeface="Arial"/>
              </a:rPr>
              <a:t>Câu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hỏi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khảo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sát</a:t>
            </a:r>
            <a:r>
              <a:rPr lang="en-US" b="1" dirty="0"/>
              <a:t> 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7FEF9-CAB7-374B-6744-CD982D59080D}"/>
              </a:ext>
            </a:extLst>
          </p:cNvPr>
          <p:cNvSpPr txBox="1"/>
          <p:nvPr/>
        </p:nvSpPr>
        <p:spPr>
          <a:xfrm>
            <a:off x="4714504" y="1875559"/>
            <a:ext cx="4353790" cy="3973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 </a:t>
            </a:r>
            <a:r>
              <a:rPr lang="en-US" err="1"/>
              <a:t>Thời</a:t>
            </a:r>
            <a:r>
              <a:rPr lang="en-US"/>
              <a:t> </a:t>
            </a:r>
            <a:r>
              <a:rPr lang="en-US" err="1"/>
              <a:t>gian</a:t>
            </a:r>
            <a:r>
              <a:rPr lang="en-US"/>
              <a:t> </a:t>
            </a:r>
            <a:r>
              <a:rPr lang="en-US" err="1"/>
              <a:t>phát</a:t>
            </a:r>
            <a:r>
              <a:rPr lang="en-US"/>
              <a:t> </a:t>
            </a:r>
            <a:r>
              <a:rPr lang="en-US" err="1"/>
              <a:t>hành</a:t>
            </a:r>
            <a:r>
              <a:rPr lang="en-US"/>
              <a:t> </a:t>
            </a:r>
            <a:r>
              <a:rPr lang="en-US" err="1"/>
              <a:t>của</a:t>
            </a:r>
            <a:r>
              <a:rPr lang="en-US"/>
              <a:t> </a:t>
            </a:r>
            <a:r>
              <a:rPr lang="en-US" err="1"/>
              <a:t>dự</a:t>
            </a:r>
            <a:r>
              <a:rPr lang="en-US"/>
              <a:t> </a:t>
            </a:r>
            <a:r>
              <a:rPr lang="en-US" err="1"/>
              <a:t>án</a:t>
            </a:r>
            <a:r>
              <a:rPr lang="en-US"/>
              <a:t> </a:t>
            </a:r>
            <a:r>
              <a:rPr lang="en-US" err="1"/>
              <a:t>là</a:t>
            </a:r>
            <a:r>
              <a:rPr lang="en-US"/>
              <a:t> </a:t>
            </a:r>
            <a:r>
              <a:rPr lang="en-US" err="1"/>
              <a:t>lúc</a:t>
            </a:r>
            <a:r>
              <a:rPr lang="en-US"/>
              <a:t> </a:t>
            </a:r>
            <a:r>
              <a:rPr lang="en-US" err="1"/>
              <a:t>nào</a:t>
            </a:r>
            <a:r>
              <a:rPr lang="en-US"/>
              <a:t> :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 </a:t>
            </a:r>
            <a:r>
              <a:rPr lang="en-US" err="1"/>
              <a:t>Kế</a:t>
            </a:r>
            <a:r>
              <a:rPr lang="en-US"/>
              <a:t> </a:t>
            </a:r>
            <a:r>
              <a:rPr lang="en-US" err="1"/>
              <a:t>hoạch</a:t>
            </a:r>
            <a:r>
              <a:rPr lang="en-US"/>
              <a:t> chi </a:t>
            </a:r>
            <a:r>
              <a:rPr lang="en-US" err="1"/>
              <a:t>tiết</a:t>
            </a:r>
            <a:r>
              <a:rPr lang="en-US"/>
              <a:t> </a:t>
            </a:r>
            <a:r>
              <a:rPr lang="en-US" err="1"/>
              <a:t>cho</a:t>
            </a:r>
            <a:r>
              <a:rPr lang="en-US"/>
              <a:t> </a:t>
            </a:r>
            <a:r>
              <a:rPr lang="en-US" err="1"/>
              <a:t>dự</a:t>
            </a:r>
            <a:r>
              <a:rPr lang="en-US"/>
              <a:t> </a:t>
            </a:r>
            <a:r>
              <a:rPr lang="en-US" err="1"/>
              <a:t>án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Chi </a:t>
            </a:r>
            <a:r>
              <a:rPr lang="en-US" err="1"/>
              <a:t>phí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</a:t>
            </a:r>
            <a:r>
              <a:rPr lang="en-US" err="1"/>
              <a:t>Giờ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viện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mục</a:t>
            </a:r>
            <a:r>
              <a:rPr lang="en-US"/>
              <a:t> hay </a:t>
            </a:r>
            <a:r>
              <a:rPr lang="en-US" err="1"/>
              <a:t>không</a:t>
            </a:r>
            <a:r>
              <a:rPr lang="en-US"/>
              <a:t>,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gồm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hay </a:t>
            </a:r>
            <a:r>
              <a:rPr lang="en-US" err="1"/>
              <a:t>không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Thông tin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 </a:t>
            </a: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vụ</a:t>
            </a:r>
            <a:r>
              <a:rPr lang="en-US"/>
              <a:t>, </a:t>
            </a:r>
            <a:r>
              <a:rPr lang="en-US" err="1"/>
              <a:t>bác</a:t>
            </a:r>
            <a:r>
              <a:rPr lang="en-US"/>
              <a:t> </a:t>
            </a:r>
            <a:r>
              <a:rPr lang="en-US" err="1"/>
              <a:t>sĩ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ngắn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?</a:t>
            </a:r>
            <a:endParaRPr lang="en-US" err="1"/>
          </a:p>
          <a:p>
            <a:pPr>
              <a:lnSpc>
                <a:spcPct val="114999"/>
              </a:lnSpc>
              <a:spcBef>
                <a:spcPts val="600"/>
              </a:spcBef>
            </a:pPr>
            <a:endParaRPr lang="en-US"/>
          </a:p>
          <a:p>
            <a:pPr>
              <a:lnSpc>
                <a:spcPct val="114999"/>
              </a:lnSpc>
              <a:spcBef>
                <a:spcPts val="600"/>
              </a:spcBef>
            </a:pPr>
            <a:endParaRPr lang="en-US"/>
          </a:p>
          <a:p>
            <a:endParaRPr lang="en-US">
              <a:solidFill>
                <a:srgbClr val="2C444E"/>
              </a:solidFill>
              <a:latin typeface="News Cycle"/>
              <a:sym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79239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921941" y="1659215"/>
            <a:ext cx="2280288" cy="3044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1. User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2. Business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3. Functions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4. Information DB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5. Local/ Internet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6. Time Release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7. Budget</a:t>
            </a:r>
          </a:p>
          <a:p>
            <a:pPr marL="0" indent="0">
              <a:lnSpc>
                <a:spcPct val="114999"/>
              </a:lnSpc>
              <a:buNone/>
            </a:pPr>
            <a:endParaRPr lang="en-US" b="1" dirty="0"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810767" y="614917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KHẢO SÁT DỰ ÁN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Google Shape;182;p22">
            <a:extLst>
              <a:ext uri="{FF2B5EF4-FFF2-40B4-BE49-F238E27FC236}">
                <a16:creationId xmlns:a16="http://schemas.microsoft.com/office/drawing/2014/main" id="{F19508F3-8656-01D4-5F08-77BB61C204BD}"/>
              </a:ext>
            </a:extLst>
          </p:cNvPr>
          <p:cNvSpPr txBox="1">
            <a:spLocks/>
          </p:cNvSpPr>
          <p:nvPr/>
        </p:nvSpPr>
        <p:spPr>
          <a:xfrm>
            <a:off x="4785379" y="1655751"/>
            <a:ext cx="2280288" cy="304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None/>
            </a:pPr>
            <a:r>
              <a:rPr lang="en-US" b="1" dirty="0"/>
              <a:t>8. Same product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9. Product Management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10. UI/ logo language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r>
              <a:rPr lang="en-US" b="1" dirty="0"/>
              <a:t>11. Plan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r>
              <a:rPr lang="en-US" b="1" dirty="0"/>
              <a:t>12. Cost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28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1043526" y="1356370"/>
            <a:ext cx="7728765" cy="18774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		SẢN PHẨM </a:t>
            </a:r>
            <a:br>
              <a:rPr lang="en" dirty="0"/>
            </a:br>
            <a:r>
              <a:rPr lang="en" dirty="0"/>
              <a:t>DỰ ÁN ĐẶT LỊCH KHÁM CHỮA BỆNH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0" y="2086050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Cabin Condensed"/>
                <a:ea typeface="Cabin Condensed"/>
                <a:cs typeface="Cabin Condense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847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chủ của dự án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25</a:t>
            </a:fld>
            <a:endParaRPr lang="en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EA9BF973-2300-AFD5-A28C-08B7A7F26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8351"/>
            <a:ext cx="5709686" cy="29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26</a:t>
            </a:fld>
            <a:endParaRPr lang="en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A6F092-8B7A-76F5-49FA-4DFA31F9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93" y="1276838"/>
            <a:ext cx="6602100" cy="36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27</a:t>
            </a:fld>
            <a:endParaRPr lang="en"/>
          </a:p>
        </p:txBody>
      </p:sp>
      <p:sp>
        <p:nvSpPr>
          <p:cNvPr id="2" name="Google Shape;182;p22">
            <a:extLst>
              <a:ext uri="{FF2B5EF4-FFF2-40B4-BE49-F238E27FC236}">
                <a16:creationId xmlns:a16="http://schemas.microsoft.com/office/drawing/2014/main" id="{CB060623-86EF-EED5-20C7-C1B030AFF88A}"/>
              </a:ext>
            </a:extLst>
          </p:cNvPr>
          <p:cNvSpPr txBox="1">
            <a:spLocks/>
          </p:cNvSpPr>
          <p:nvPr/>
        </p:nvSpPr>
        <p:spPr>
          <a:xfrm>
            <a:off x="877408" y="1221312"/>
            <a:ext cx="2280288" cy="43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None/>
            </a:pPr>
            <a:r>
              <a:rPr lang="en-US" b="1" dirty="0"/>
              <a:t> </a:t>
            </a:r>
            <a:r>
              <a:rPr lang="en-US" sz="2000" b="1" dirty="0" err="1">
                <a:latin typeface="Arial"/>
              </a:rPr>
              <a:t>Báo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lỗi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đăng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nhập</a:t>
            </a:r>
            <a:endParaRPr lang="en-US" b="1" dirty="0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D8786-C3A4-B68C-D28D-8E6366B8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000" y="1359650"/>
            <a:ext cx="2740871" cy="3660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10C5-46E8-6223-1868-01F77DD4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640" y="1359650"/>
            <a:ext cx="2617519" cy="3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8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Bác</a:t>
            </a:r>
            <a:r>
              <a:rPr lang="en-US" dirty="0"/>
              <a:t> </a:t>
            </a:r>
            <a:r>
              <a:rPr lang="en-US" dirty="0" err="1"/>
              <a:t>sĩ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28</a:t>
            </a:fld>
            <a:endParaRPr lang="en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34C84C-0BDA-D9BA-A666-3931C4B6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83" y="1245386"/>
            <a:ext cx="7322634" cy="37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Chuyên</a:t>
            </a:r>
            <a:r>
              <a:rPr lang="en-US" dirty="0"/>
              <a:t> khoa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29</a:t>
            </a:fld>
            <a:endParaRPr lang="en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8707B8-58D3-0587-44E9-1D58413CF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6" y="1286987"/>
            <a:ext cx="6839414" cy="35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 idx="4294967295"/>
          </p:nvPr>
        </p:nvSpPr>
        <p:spPr>
          <a:xfrm>
            <a:off x="685317" y="-265"/>
            <a:ext cx="5137353" cy="8372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000" dirty="0"/>
              <a:t>LÝ DO CHỌN ĐỀ TÀI</a:t>
            </a:r>
            <a:endParaRPr lang="en-US" sz="5000" dirty="0"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294967295"/>
          </p:nvPr>
        </p:nvSpPr>
        <p:spPr>
          <a:xfrm>
            <a:off x="267692" y="980664"/>
            <a:ext cx="7109720" cy="33088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Nhằm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thay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đổi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cách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thức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đặt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lịch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khám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bệnh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truyền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thống</a:t>
            </a:r>
            <a:endParaRPr lang="en-US" sz="4000" b="1" dirty="0">
              <a:solidFill>
                <a:schemeClr val="accent1"/>
              </a:solidFill>
              <a:latin typeface="Times New Roman"/>
            </a:endParaRPr>
          </a:p>
          <a:p>
            <a:pPr marL="342900" indent="-342900">
              <a:buFontTx/>
              <a:buChar char="-"/>
            </a:pP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Tránh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phải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mất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cả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hang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giờ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đồng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hồ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để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khám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bệnh</a:t>
            </a:r>
            <a:endParaRPr lang="en-US" sz="4000" b="1" dirty="0">
              <a:solidFill>
                <a:schemeClr val="accent1"/>
              </a:solidFill>
              <a:latin typeface="Times New Roman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8;p16">
            <a:extLst>
              <a:ext uri="{FF2B5EF4-FFF2-40B4-BE49-F238E27FC236}">
                <a16:creationId xmlns:a16="http://schemas.microsoft.com/office/drawing/2014/main" id="{C3848570-34AF-85A2-B42A-08098CCD56D1}"/>
              </a:ext>
            </a:extLst>
          </p:cNvPr>
          <p:cNvSpPr/>
          <p:nvPr/>
        </p:nvSpPr>
        <p:spPr>
          <a:xfrm rot="10800000">
            <a:off x="-231652" y="3214840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  <a:p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259533B-2441-9DE9-A153-A6A08022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058" y="1891921"/>
            <a:ext cx="1674744" cy="16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30</a:t>
            </a:fld>
            <a:endParaRPr lang="en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B28E22-ABC5-0144-40B2-908F6921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67" y="1408850"/>
            <a:ext cx="7140832" cy="36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31</a:t>
            </a:fld>
            <a:endParaRPr lang="en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D0795-A10E-6FF2-71E5-497F1D6D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701723"/>
            <a:ext cx="6162906" cy="3168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8EB74-7E09-12A9-E729-3D412D3B5D50}"/>
              </a:ext>
            </a:extLst>
          </p:cNvPr>
          <p:cNvSpPr txBox="1"/>
          <p:nvPr/>
        </p:nvSpPr>
        <p:spPr>
          <a:xfrm>
            <a:off x="756424" y="1325507"/>
            <a:ext cx="4605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r>
              <a:rPr lang="en-US" b="1" dirty="0"/>
              <a:t> </a:t>
            </a:r>
            <a:r>
              <a:rPr lang="en-US" b="1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8EB74-7E09-12A9-E729-3D412D3B5D50}"/>
              </a:ext>
            </a:extLst>
          </p:cNvPr>
          <p:cNvSpPr txBox="1"/>
          <p:nvPr/>
        </p:nvSpPr>
        <p:spPr>
          <a:xfrm>
            <a:off x="756424" y="1328501"/>
            <a:ext cx="4605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Update </a:t>
            </a:r>
            <a:r>
              <a:rPr lang="en-US" b="1" dirty="0" err="1"/>
              <a:t>thông</a:t>
            </a:r>
            <a:r>
              <a:rPr lang="en-US" b="1" dirty="0"/>
              <a:t> tin</a:t>
            </a:r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DCDC57-A762-C919-B385-89FBE218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4" y="1570295"/>
            <a:ext cx="6519746" cy="33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33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8EB74-7E09-12A9-E729-3D412D3B5D50}"/>
              </a:ext>
            </a:extLst>
          </p:cNvPr>
          <p:cNvSpPr txBox="1"/>
          <p:nvPr/>
        </p:nvSpPr>
        <p:spPr>
          <a:xfrm>
            <a:off x="756424" y="1328501"/>
            <a:ext cx="4605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Update </a:t>
            </a:r>
            <a:r>
              <a:rPr lang="en-US" b="1" dirty="0" err="1"/>
              <a:t>thông</a:t>
            </a:r>
            <a:r>
              <a:rPr lang="en-US" b="1" dirty="0"/>
              <a:t> tin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13C28FD-5F96-506D-B92B-5F1E4E2C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76" y="1723180"/>
            <a:ext cx="6393365" cy="328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 idx="4294967295"/>
          </p:nvPr>
        </p:nvSpPr>
        <p:spPr>
          <a:xfrm>
            <a:off x="2178720" y="594732"/>
            <a:ext cx="4578918" cy="18139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0000"/>
                </a:solidFill>
              </a:rPr>
              <a:t>THANKS FOR LISTENING</a:t>
            </a:r>
            <a:endParaRPr sz="5000" dirty="0">
              <a:solidFill>
                <a:srgbClr val="FF0000"/>
              </a:solidFill>
            </a:endParaRPr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69186" y="2315375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 VỀ DỰ ÁN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7525" y="2086025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1</a:t>
            </a:r>
            <a:endParaRPr sz="4800" b="1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453856" y="1694984"/>
            <a:ext cx="5471159" cy="31892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/>
              <a:t>- Front-end: Library ReactJS</a:t>
            </a:r>
          </a:p>
          <a:p>
            <a:pPr marL="0" indent="0">
              <a:buNone/>
            </a:pPr>
            <a:r>
              <a:rPr lang="en-US" sz="2000" dirty="0"/>
              <a:t>- Back-end: Express NodeJS</a:t>
            </a:r>
          </a:p>
          <a:p>
            <a:pPr marL="0" indent="0">
              <a:buNone/>
            </a:pPr>
            <a:r>
              <a:rPr lang="en-US" sz="2000" dirty="0"/>
              <a:t>- SQL: MySQL</a:t>
            </a: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124;p16">
            <a:extLst>
              <a:ext uri="{FF2B5EF4-FFF2-40B4-BE49-F238E27FC236}">
                <a16:creationId xmlns:a16="http://schemas.microsoft.com/office/drawing/2014/main" id="{2CD8635A-675B-B69F-B299-B1C5F2E7A827}"/>
              </a:ext>
            </a:extLst>
          </p:cNvPr>
          <p:cNvSpPr txBox="1">
            <a:spLocks/>
          </p:cNvSpPr>
          <p:nvPr/>
        </p:nvSpPr>
        <p:spPr>
          <a:xfrm>
            <a:off x="840431" y="799956"/>
            <a:ext cx="52407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-US" sz="3000" dirty="0" err="1"/>
              <a:t>Công</a:t>
            </a:r>
            <a:r>
              <a:rPr lang="en-US" sz="3000" dirty="0"/>
              <a:t> </a:t>
            </a:r>
            <a:r>
              <a:rPr lang="en-US" sz="3000" dirty="0" err="1"/>
              <a:t>nghệ</a:t>
            </a:r>
            <a:r>
              <a:rPr lang="en-US" sz="3000" dirty="0"/>
              <a:t> </a:t>
            </a:r>
            <a:r>
              <a:rPr lang="en-US" sz="3000" dirty="0" err="1"/>
              <a:t>chính</a:t>
            </a:r>
            <a:r>
              <a:rPr lang="en-US" sz="3000" dirty="0"/>
              <a:t>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trong</a:t>
            </a:r>
            <a:r>
              <a:rPr lang="en-US" sz="3000" dirty="0"/>
              <a:t> </a:t>
            </a:r>
            <a:r>
              <a:rPr lang="en-US" sz="3000" dirty="0" err="1"/>
              <a:t>dự</a:t>
            </a:r>
            <a:r>
              <a:rPr lang="en-US" sz="3000" dirty="0"/>
              <a:t> </a:t>
            </a:r>
            <a:r>
              <a:rPr lang="en-US" sz="3000" dirty="0" err="1"/>
              <a:t>án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chức năng có trong hệ thống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62749" cy="3789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Đăng nhập, đăng ký, quên mật khẩu, v.v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Xác thực thông tin đăng nhập vừa nhập qua email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Đánh giá bác sĩ, phòng khám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Lưu thông tin lịch sử khám bệnh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Xem thông tin, trình độ bác sĩ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Đặt lịch khám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000"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715871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500" dirty="0"/>
              <a:t>Các chức năng bên phía </a:t>
            </a:r>
            <a:r>
              <a:rPr lang="en" sz="2500"/>
              <a:t>Admin  </a:t>
            </a:r>
            <a:r>
              <a:rPr lang="en" sz="2500" dirty="0"/>
              <a:t>có trong hệ thống</a:t>
            </a:r>
            <a:endParaRPr sz="25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62749" cy="22070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Quản lý thông tin khách hàng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Quản lý thông tin các bác sĩ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Quản lý lịch sử giao dịch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Quản lý độ tín nhiệm của các bác sĩ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Quyết định tạm ngừng, ngừng đối tác với các bác sĩ, phòng khám, tài khoản khách hàng</a:t>
            </a: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7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803260" y="696621"/>
            <a:ext cx="7337129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ĐỀ XUẤT THÔNG TIN CHUYÊN MÔN BÁC SĨ  NỔI BẬT (SPECIALIST)</a:t>
            </a:r>
            <a:endParaRPr dirty="0"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803260" y="15857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Đề</a:t>
            </a:r>
            <a:r>
              <a:rPr lang="en-US" b="1" dirty="0"/>
              <a:t> </a:t>
            </a:r>
            <a:r>
              <a:rPr lang="en-US" b="1" dirty="0" err="1"/>
              <a:t>xuất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tin </a:t>
            </a:r>
            <a:r>
              <a:rPr lang="en-US" b="1" dirty="0" err="1"/>
              <a:t>tưởng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bác</a:t>
            </a:r>
            <a:r>
              <a:rPr lang="en-US" b="1" dirty="0"/>
              <a:t> </a:t>
            </a:r>
            <a:r>
              <a:rPr lang="en-US" b="1" dirty="0" err="1"/>
              <a:t>sĩ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- Đề xuất hàng đầu các bác sĩ có những đánh giá tích cực</a:t>
            </a:r>
            <a:endParaRPr dirty="0"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2"/>
          </p:nvPr>
        </p:nvSpPr>
        <p:spPr>
          <a:xfrm>
            <a:off x="2604590" y="159676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err="1"/>
              <a:t>Đề</a:t>
            </a:r>
            <a:r>
              <a:rPr lang="en-US" b="1"/>
              <a:t> </a:t>
            </a:r>
            <a:r>
              <a:rPr lang="en-US" b="1" err="1"/>
              <a:t>xuất</a:t>
            </a:r>
            <a:r>
              <a:rPr lang="en-US" b="1"/>
              <a:t> </a:t>
            </a:r>
            <a:r>
              <a:rPr lang="en-US" b="1" err="1"/>
              <a:t>chuyên</a:t>
            </a:r>
            <a:r>
              <a:rPr lang="en-US" b="1"/>
              <a:t> khoa </a:t>
            </a:r>
            <a:r>
              <a:rPr lang="en-US" b="1" err="1"/>
              <a:t>của</a:t>
            </a:r>
            <a:r>
              <a:rPr lang="en-US" b="1"/>
              <a:t> </a:t>
            </a:r>
            <a:r>
              <a:rPr lang="en-US" b="1" err="1"/>
              <a:t>bác</a:t>
            </a:r>
            <a:r>
              <a:rPr lang="en-US" b="1"/>
              <a:t> </a:t>
            </a:r>
            <a:r>
              <a:rPr lang="en-US" b="1" err="1"/>
              <a:t>sĩ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Đề xuất những chuyên khoa mà khách hay sử dụng thường xuyên nhất trên hệ thống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3"/>
          </p:nvPr>
        </p:nvSpPr>
        <p:spPr>
          <a:xfrm>
            <a:off x="4405920" y="159676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err="1"/>
              <a:t>Đề</a:t>
            </a:r>
            <a:r>
              <a:rPr lang="en-US" b="1"/>
              <a:t> </a:t>
            </a:r>
            <a:r>
              <a:rPr lang="en-US" b="1" err="1"/>
              <a:t>xuất</a:t>
            </a:r>
            <a:r>
              <a:rPr lang="en-US" b="1"/>
              <a:t> </a:t>
            </a:r>
            <a:r>
              <a:rPr lang="en-US" b="1" err="1"/>
              <a:t>độ</a:t>
            </a:r>
            <a:r>
              <a:rPr lang="en-US" b="1"/>
              <a:t> </a:t>
            </a:r>
            <a:r>
              <a:rPr lang="en-US" b="1" err="1"/>
              <a:t>gắn</a:t>
            </a:r>
            <a:r>
              <a:rPr lang="en-US" b="1"/>
              <a:t> </a:t>
            </a:r>
            <a:r>
              <a:rPr lang="en-US" b="1" err="1"/>
              <a:t>bó</a:t>
            </a:r>
            <a:r>
              <a:rPr lang="en-US" b="1"/>
              <a:t> </a:t>
            </a:r>
            <a:r>
              <a:rPr lang="en-US" b="1" err="1"/>
              <a:t>của</a:t>
            </a:r>
            <a:r>
              <a:rPr lang="en-US" b="1"/>
              <a:t> </a:t>
            </a:r>
            <a:r>
              <a:rPr lang="en-US" b="1" err="1"/>
              <a:t>các</a:t>
            </a:r>
            <a:r>
              <a:rPr lang="en-US" b="1"/>
              <a:t> </a:t>
            </a:r>
            <a:r>
              <a:rPr lang="en-US" b="1" err="1"/>
              <a:t>bác</a:t>
            </a:r>
            <a:r>
              <a:rPr lang="en-US" b="1"/>
              <a:t> </a:t>
            </a:r>
            <a:r>
              <a:rPr lang="en-US" b="1" err="1"/>
              <a:t>sĩ</a:t>
            </a:r>
            <a:r>
              <a:rPr lang="en-US" b="1"/>
              <a:t> </a:t>
            </a:r>
            <a:r>
              <a:rPr lang="en-US" b="1" err="1"/>
              <a:t>với</a:t>
            </a:r>
            <a:r>
              <a:rPr lang="en-US" b="1"/>
              <a:t> </a:t>
            </a:r>
            <a:r>
              <a:rPr lang="en-US" b="1" err="1"/>
              <a:t>hệ</a:t>
            </a:r>
            <a:r>
              <a:rPr lang="en-US" b="1"/>
              <a:t> </a:t>
            </a:r>
            <a:r>
              <a:rPr lang="en-US" b="1" err="1"/>
              <a:t>thống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Các bác sĩ đã đối tác với hệ thống lâu năm.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9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thanh toán</a:t>
            </a:r>
            <a:endParaRPr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288612" cy="32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dirty="0"/>
              <a:t>- Khách hàng có thể thanh toán tiền mặt hoặc có thể sử dụng thẻ ngân hàng hàng, ví điện tử</a:t>
            </a:r>
            <a:endParaRPr sz="2500"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r="14646"/>
          <a:stretch/>
        </p:blipFill>
        <p:spPr>
          <a:xfrm>
            <a:off x="5143912" y="225900"/>
            <a:ext cx="4691700" cy="46917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 rot="-5400000">
            <a:off x="5092400" y="-255837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774</Words>
  <Application>Microsoft Office PowerPoint</Application>
  <PresentationFormat>On-screen Show (16:9)</PresentationFormat>
  <Paragraphs>131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Cabin Condensed</vt:lpstr>
      <vt:lpstr>Cabin Condensed SemiBold</vt:lpstr>
      <vt:lpstr>-apple-system</vt:lpstr>
      <vt:lpstr>News Cycle</vt:lpstr>
      <vt:lpstr>Arial</vt:lpstr>
      <vt:lpstr>Times New Roman</vt:lpstr>
      <vt:lpstr>Rynaldo template</vt:lpstr>
      <vt:lpstr>ĐẶT LỊCH KHÁM SỨC KHỎE</vt:lpstr>
      <vt:lpstr>GIỚI THIỆU</vt:lpstr>
      <vt:lpstr>LÝ DO CHỌN ĐỀ TÀI</vt:lpstr>
      <vt:lpstr>TỔNG QUAN VỀ DỰ ÁN</vt:lpstr>
      <vt:lpstr>PowerPoint Presentation</vt:lpstr>
      <vt:lpstr>Các chức năng có trong hệ thống</vt:lpstr>
      <vt:lpstr>Các chức năng bên phía Admin  có trong hệ thống</vt:lpstr>
      <vt:lpstr>CHỨC NĂNG ĐỀ XUẤT THÔNG TIN CHUYÊN MÔN BÁC SĨ  NỔI BẬT (SPECIALIST)</vt:lpstr>
      <vt:lpstr>Chức năng thanh toán</vt:lpstr>
      <vt:lpstr>PHÂN TÍCH DỰ ÁN</vt:lpstr>
      <vt:lpstr>SYSTEM LANDSCAPE – BOOKING CARE</vt:lpstr>
      <vt:lpstr>SYSTEM CONTEXT – BOOKING CARE</vt:lpstr>
      <vt:lpstr>CONTAINER – BOOKING SYSTEM</vt:lpstr>
      <vt:lpstr>COMPONENT – BOOKING SYSTEM – SINGLE – PAGE (SINGLEPAGE)</vt:lpstr>
      <vt:lpstr>COMPONENT – BOOKING SYSTEM – API APPLICATION (APIAPPLICATION)</vt:lpstr>
      <vt:lpstr>COMPONENT – BOOKING SYSTEM – DATABASE</vt:lpstr>
      <vt:lpstr>DYNAMIC BOOKING SYSTEM – API APPLICATION (SIGN IN)</vt:lpstr>
      <vt:lpstr>DYNAMIC BOOKING SYSTEM – API APPLICATION (BOOKING)</vt:lpstr>
      <vt:lpstr>DYNAMIC BOOKING SYSTEM – API APPLICATION (MANAGEMENT)</vt:lpstr>
      <vt:lpstr>DYNAMIC BOOKING SYSTEM – API APPLICATION (DOCTOR’S INFORMATION)</vt:lpstr>
      <vt:lpstr>DYNAMIC BOOKING SYSTEM – API APPLICATION (BOOKING SCHEDULES)</vt:lpstr>
      <vt:lpstr>KHẢO SÁT DỰ ÁN</vt:lpstr>
      <vt:lpstr>KHẢO SÁT DỰ ÁN</vt:lpstr>
      <vt:lpstr>  SẢN PHẨM  DỰ ÁN ĐẶT LỊCH KHÁM CHỮA BỆNH</vt:lpstr>
      <vt:lpstr>Trang chủ của dự án</vt:lpstr>
      <vt:lpstr>Chức năng đăng nhập</vt:lpstr>
      <vt:lpstr>Chức năng đăng nhập</vt:lpstr>
      <vt:lpstr>Thông tin Bác sĩ</vt:lpstr>
      <vt:lpstr>Chuyên khoa nổi bật</vt:lpstr>
      <vt:lpstr>Chức năng quản lí của Admin</vt:lpstr>
      <vt:lpstr>Chức năng quản lí của Admin</vt:lpstr>
      <vt:lpstr>Chức năng quản lí của Admin</vt:lpstr>
      <vt:lpstr>Chức năng quản lí của Admin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ĐẶT LỊCH KHÁM SỨC KHỎE</dc:title>
  <dc:creator>htho office</dc:creator>
  <cp:lastModifiedBy>Tran Huu Tho</cp:lastModifiedBy>
  <cp:revision>15</cp:revision>
  <dcterms:modified xsi:type="dcterms:W3CDTF">2023-01-06T05:15:17Z</dcterms:modified>
</cp:coreProperties>
</file>